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8" r:id="rId4"/>
    <p:sldId id="259" r:id="rId5"/>
    <p:sldId id="262" r:id="rId6"/>
    <p:sldId id="260" r:id="rId7"/>
    <p:sldId id="258" r:id="rId8"/>
    <p:sldId id="261" r:id="rId9"/>
    <p:sldId id="269" r:id="rId10"/>
    <p:sldId id="270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27" autoAdjust="0"/>
  </p:normalViewPr>
  <p:slideViewPr>
    <p:cSldViewPr>
      <p:cViewPr varScale="1">
        <p:scale>
          <a:sx n="48" d="100"/>
          <a:sy n="48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E43674-1A44-4854-870A-3571E3CBCDEB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4BAA93-1E87-4EB9-AC7E-0E5DE5AAD2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zi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066800"/>
            <a:ext cx="6172200" cy="1894362"/>
          </a:xfrm>
        </p:spPr>
        <p:txBody>
          <a:bodyPr/>
          <a:lstStyle/>
          <a:p>
            <a:r>
              <a:rPr lang="en-US" dirty="0" err="1" smtClean="0"/>
              <a:t>Prezi</a:t>
            </a:r>
            <a:r>
              <a:rPr lang="en-US" dirty="0" smtClean="0"/>
              <a:t>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648200"/>
            <a:ext cx="6172200" cy="1726722"/>
          </a:xfrm>
        </p:spPr>
        <p:txBody>
          <a:bodyPr>
            <a:normAutofit/>
          </a:bodyPr>
          <a:lstStyle/>
          <a:p>
            <a:r>
              <a:rPr lang="en-US" dirty="0" smtClean="0"/>
              <a:t>Dover School District</a:t>
            </a:r>
          </a:p>
          <a:p>
            <a:r>
              <a:rPr lang="en-US" dirty="0" smtClean="0"/>
              <a:t>Summer </a:t>
            </a:r>
            <a:r>
              <a:rPr lang="en-US" dirty="0" smtClean="0"/>
              <a:t>2011</a:t>
            </a:r>
            <a:endParaRPr lang="en-US" dirty="0" smtClean="0"/>
          </a:p>
          <a:p>
            <a:r>
              <a:rPr lang="en-US" dirty="0" smtClean="0"/>
              <a:t>‘Neat Tools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Stacy Billet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an Item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outside circle rotates the item.</a:t>
            </a:r>
          </a:p>
          <a:p>
            <a:r>
              <a:rPr lang="en-US" dirty="0" smtClean="0"/>
              <a:t>The + and – changes the size of the item.</a:t>
            </a:r>
          </a:p>
          <a:p>
            <a:r>
              <a:rPr lang="en-US" dirty="0" smtClean="0"/>
              <a:t>The hand in the middle will move the item. 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48438" t="40625" r="34375" b="37500"/>
          <a:stretch>
            <a:fillRect/>
          </a:stretch>
        </p:blipFill>
        <p:spPr bwMode="auto">
          <a:xfrm>
            <a:off x="2514600" y="3352800"/>
            <a:ext cx="343262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this to insert a file, YouTube video, or shapes.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17708" r="76563" b="55209"/>
          <a:stretch>
            <a:fillRect/>
          </a:stretch>
        </p:blipFill>
        <p:spPr bwMode="auto">
          <a:xfrm>
            <a:off x="762000" y="2895600"/>
            <a:ext cx="316523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t="18072" r="77410" b="53012"/>
          <a:stretch>
            <a:fillRect/>
          </a:stretch>
        </p:blipFill>
        <p:spPr bwMode="auto">
          <a:xfrm>
            <a:off x="5257800" y="2895600"/>
            <a:ext cx="30162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 frames around words or pictures.  This makes doing the path easier.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t="17708" r="78906" b="55209"/>
          <a:stretch>
            <a:fillRect/>
          </a:stretch>
        </p:blipFill>
        <p:spPr bwMode="auto">
          <a:xfrm>
            <a:off x="2438400" y="2743200"/>
            <a:ext cx="3810000" cy="366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Used to do the order of your information.</a:t>
            </a:r>
          </a:p>
          <a:p>
            <a:r>
              <a:rPr lang="en-US" dirty="0" smtClean="0"/>
              <a:t>When something is added in, use the circle between the 2 numbers to connect the newly added item.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t="17708" r="78906" b="54167"/>
          <a:stretch>
            <a:fillRect/>
          </a:stretch>
        </p:blipFill>
        <p:spPr bwMode="auto">
          <a:xfrm>
            <a:off x="3505200" y="34290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Click to view your presentation while you are working on it.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t="17708" r="80469" b="59375"/>
          <a:stretch>
            <a:fillRect/>
          </a:stretch>
        </p:blipFill>
        <p:spPr bwMode="auto">
          <a:xfrm>
            <a:off x="2057400" y="2667000"/>
            <a:ext cx="424295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Viewing </a:t>
            </a:r>
            <a:r>
              <a:rPr lang="en-US" dirty="0" err="1" smtClean="0"/>
              <a:t>Prezi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16836" r="5805" b="10768"/>
          <a:stretch>
            <a:fillRect/>
          </a:stretch>
        </p:blipFill>
        <p:spPr bwMode="auto">
          <a:xfrm>
            <a:off x="609600" y="1447800"/>
            <a:ext cx="7763146" cy="44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9598740">
            <a:off x="5155870" y="5585976"/>
            <a:ext cx="16764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6172200"/>
            <a:ext cx="45720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Click the More button, then full screen.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www.prezi.com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Click ‘sign up now’  to create your own account.</a:t>
            </a:r>
          </a:p>
          <a:p>
            <a:r>
              <a:rPr lang="en-US" dirty="0" smtClean="0"/>
              <a:t>Click ‘New </a:t>
            </a:r>
            <a:r>
              <a:rPr lang="en-US" dirty="0" err="1" smtClean="0"/>
              <a:t>Prezi</a:t>
            </a:r>
            <a:r>
              <a:rPr lang="en-US" dirty="0" smtClean="0"/>
              <a:t>’ to create a new presentation.</a:t>
            </a:r>
          </a:p>
          <a:p>
            <a:r>
              <a:rPr lang="en-US" dirty="0" smtClean="0"/>
              <a:t>Provide a title and a description.</a:t>
            </a:r>
          </a:p>
          <a:p>
            <a:r>
              <a:rPr lang="en-US" dirty="0" smtClean="0"/>
              <a:t>A mini-tutorial will pop up.  You may watch it or x out of it.</a:t>
            </a:r>
          </a:p>
          <a:p>
            <a:r>
              <a:rPr lang="en-US" dirty="0" smtClean="0"/>
              <a:t>You are now ready to begin.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17162" b="6574"/>
          <a:stretch>
            <a:fillRect/>
          </a:stretch>
        </p:blipFill>
        <p:spPr bwMode="auto">
          <a:xfrm>
            <a:off x="304800" y="1447800"/>
            <a:ext cx="85262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>
            <a:off x="6400800" y="1676400"/>
            <a:ext cx="1143000" cy="2743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0" y="15240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Click here to create and edit.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Initial Screen Items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18016" b="6343"/>
          <a:stretch>
            <a:fillRect/>
          </a:stretch>
        </p:blipFill>
        <p:spPr bwMode="auto">
          <a:xfrm>
            <a:off x="457200" y="1447800"/>
            <a:ext cx="819343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&amp; Side Toolbars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7271" t="15153" r="28534" b="76597"/>
          <a:stretch>
            <a:fillRect/>
          </a:stretch>
        </p:blipFill>
        <p:spPr bwMode="auto">
          <a:xfrm>
            <a:off x="609600" y="14478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" y="24384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** It will auto save after you add something.</a:t>
            </a:r>
          </a:p>
          <a:p>
            <a:pPr algn="ctr"/>
            <a:r>
              <a:rPr lang="en-US" sz="2400" dirty="0" smtClean="0"/>
              <a:t>** Meeting can use for students working on a presentation together.</a:t>
            </a:r>
            <a:endParaRPr lang="en-US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94531" t="41667" b="33333"/>
          <a:stretch>
            <a:fillRect/>
          </a:stretch>
        </p:blipFill>
        <p:spPr bwMode="auto">
          <a:xfrm>
            <a:off x="1600200" y="3886200"/>
            <a:ext cx="533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38400" y="4191000"/>
            <a:ext cx="5943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** House button will put you back to the original size of your canvas.</a:t>
            </a:r>
          </a:p>
          <a:p>
            <a:r>
              <a:rPr lang="en-US" sz="2400" dirty="0" smtClean="0"/>
              <a:t>** You can zoom in or out to see things in more detail or to see then entire canvas.</a:t>
            </a:r>
            <a:endParaRPr lang="en-US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Toolbar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18096" r="77572" b="55062"/>
          <a:stretch>
            <a:fillRect/>
          </a:stretch>
        </p:blipFill>
        <p:spPr bwMode="auto">
          <a:xfrm>
            <a:off x="1905000" y="1676400"/>
            <a:ext cx="5247671" cy="471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Canvas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Click Colors &amp; Fonts</a:t>
            </a:r>
          </a:p>
          <a:p>
            <a:r>
              <a:rPr lang="en-US" dirty="0" smtClean="0"/>
              <a:t>You may choose a pre-set theme, or use theme wizard to create your own theme.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7308" r="55288" b="34615"/>
          <a:stretch>
            <a:fillRect/>
          </a:stretch>
        </p:blipFill>
        <p:spPr bwMode="auto">
          <a:xfrm>
            <a:off x="2362200" y="3124200"/>
            <a:ext cx="4038600" cy="325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Click on the canvas where you want the text, and begin typing.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7586" t="41379" r="11494" b="21839"/>
          <a:stretch>
            <a:fillRect/>
          </a:stretch>
        </p:blipFill>
        <p:spPr bwMode="auto">
          <a:xfrm>
            <a:off x="1317625" y="2590800"/>
            <a:ext cx="68992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 rot="20366194">
            <a:off x="2590800" y="5181600"/>
            <a:ext cx="14478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5257800"/>
            <a:ext cx="2362200" cy="1219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This ‘L’ looking shape will appear when you click to type.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Text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50000" t="43778" r="26547" b="34333"/>
          <a:stretch>
            <a:fillRect/>
          </a:stretch>
        </p:blipFill>
        <p:spPr bwMode="auto">
          <a:xfrm>
            <a:off x="2133600" y="3276600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16764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When typing text, the box will come up.  You can click items to change  your text.</a:t>
            </a:r>
            <a:endParaRPr lang="en-US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3">
      <a:dk1>
        <a:sysClr val="windowText" lastClr="000000"/>
      </a:dk1>
      <a:lt1>
        <a:sysClr val="window" lastClr="FFFFFF"/>
      </a:lt1>
      <a:dk2>
        <a:srgbClr val="FF0000"/>
      </a:dk2>
      <a:lt2>
        <a:srgbClr val="FFF39D"/>
      </a:lt2>
      <a:accent1>
        <a:srgbClr val="FF000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179</TotalTime>
  <Words>336</Words>
  <Application>Microsoft Office PowerPoint</Application>
  <PresentationFormat>On-screen Show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Prezi Presentation</vt:lpstr>
      <vt:lpstr>Getting Started</vt:lpstr>
      <vt:lpstr>Getting Started</vt:lpstr>
      <vt:lpstr>Initial Screen Items</vt:lpstr>
      <vt:lpstr>Top &amp; Side Toolbars</vt:lpstr>
      <vt:lpstr>Main Toolbar</vt:lpstr>
      <vt:lpstr>Choose a Canvas Style</vt:lpstr>
      <vt:lpstr>Adding Text</vt:lpstr>
      <vt:lpstr>Changing Text</vt:lpstr>
      <vt:lpstr>Adjusting an Item</vt:lpstr>
      <vt:lpstr>Insert</vt:lpstr>
      <vt:lpstr>Frames</vt:lpstr>
      <vt:lpstr>Path</vt:lpstr>
      <vt:lpstr>Show</vt:lpstr>
      <vt:lpstr>Viewing Prezi</vt:lpstr>
    </vt:vector>
  </TitlesOfParts>
  <Company>Dover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Prezi Presentation</dc:title>
  <dc:creator>DASD</dc:creator>
  <cp:lastModifiedBy>DASD</cp:lastModifiedBy>
  <cp:revision>29</cp:revision>
  <dcterms:created xsi:type="dcterms:W3CDTF">2011-06-06T13:41:00Z</dcterms:created>
  <dcterms:modified xsi:type="dcterms:W3CDTF">2011-06-06T17:04:24Z</dcterms:modified>
</cp:coreProperties>
</file>